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7772400" cy="50292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egoe Print" panose="02000600000000000000" pitchFamily="2" charset="0"/>
      <p:regular r:id="rId19"/>
      <p:bold r:id="rId20"/>
    </p:embeddedFont>
  </p:embeddedFontLst>
  <p:defaultTextStyle>
    <a:defPPr>
      <a:defRPr lang="en-US"/>
    </a:defPPr>
    <a:lvl1pPr marL="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576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152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728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304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2880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456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032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26080" algn="l" defTabSz="73152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936" y="360"/>
      </p:cViewPr>
      <p:guideLst>
        <p:guide orient="horz" pos="1584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3" y="434784"/>
            <a:ext cx="4663440" cy="415608"/>
          </a:xfrm>
          <a:prstGeom prst="rect">
            <a:avLst/>
          </a:prstGeom>
        </p:spPr>
        <p:txBody>
          <a:bodyPr wrap="square" lIns="0" tIns="0" rIns="0" bIns="0" anchor="b"/>
          <a:lstStyle>
            <a:lvl1pPr algn="l">
              <a:defRPr sz="1600" b="1">
                <a:solidFill>
                  <a:srgbClr val="269A7B"/>
                </a:solidFill>
                <a:latin typeface="Segoe Print" panose="02000600000000000000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3100" y="1029123"/>
            <a:ext cx="5489258" cy="3658700"/>
          </a:xfrm>
          <a:prstGeom prst="rect">
            <a:avLst/>
          </a:prstGeom>
        </p:spPr>
        <p:txBody>
          <a:bodyPr lIns="73152" tIns="36576" rIns="73152" bIns="36576"/>
          <a:lstStyle>
            <a:lvl1pPr marL="0" indent="0">
              <a:buNone/>
              <a:defRPr sz="2600"/>
            </a:lvl1pPr>
            <a:lvl2pPr marL="365760" indent="0">
              <a:buNone/>
              <a:defRPr sz="2200"/>
            </a:lvl2pPr>
            <a:lvl3pPr marL="731520" indent="0">
              <a:buNone/>
              <a:defRPr sz="190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2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5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73152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7315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7315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078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087185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05761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57747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927" y="162409"/>
            <a:ext cx="4663440" cy="415608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Add information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2466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Add School Name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84171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9970" y="402358"/>
            <a:ext cx="4663440" cy="415608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Add information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70923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106" y="163868"/>
            <a:ext cx="4663440" cy="415608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Add information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73602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71882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03657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52886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39611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019114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rrey Place Colour Pallet">
      <a:dk1>
        <a:srgbClr val="181818"/>
      </a:dk1>
      <a:lt1>
        <a:srgbClr val="FFFFFF"/>
      </a:lt1>
      <a:dk2>
        <a:srgbClr val="302F79"/>
      </a:dk2>
      <a:lt2>
        <a:srgbClr val="F2F2F2"/>
      </a:lt2>
      <a:accent1>
        <a:srgbClr val="302F79"/>
      </a:accent1>
      <a:accent2>
        <a:srgbClr val="8BAF3C"/>
      </a:accent2>
      <a:accent3>
        <a:srgbClr val="53C1B2"/>
      </a:accent3>
      <a:accent4>
        <a:srgbClr val="51B3FB"/>
      </a:accent4>
      <a:accent5>
        <a:srgbClr val="FFBF3F"/>
      </a:accent5>
      <a:accent6>
        <a:srgbClr val="9C2480"/>
      </a:accent6>
      <a:hlink>
        <a:srgbClr val="D62056"/>
      </a:hlink>
      <a:folHlink>
        <a:srgbClr val="9C24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9</Words>
  <Application>Microsoft Office PowerPoint</Application>
  <PresentationFormat>Custom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Segoe Print</vt:lpstr>
      <vt:lpstr>Arial</vt:lpstr>
      <vt:lpstr>Office Theme</vt:lpstr>
      <vt:lpstr>PowerPoint Presentation</vt:lpstr>
      <vt:lpstr>Add School Name</vt:lpstr>
      <vt:lpstr>Add information</vt:lpstr>
      <vt:lpstr>Add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Demi</dc:creator>
  <cp:lastModifiedBy>Michael Demi</cp:lastModifiedBy>
  <cp:revision>7</cp:revision>
  <dcterms:created xsi:type="dcterms:W3CDTF">2015-04-27T12:23:30Z</dcterms:created>
  <dcterms:modified xsi:type="dcterms:W3CDTF">2021-08-10T17:28:08Z</dcterms:modified>
</cp:coreProperties>
</file>